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52" autoAdjust="0"/>
    <p:restoredTop sz="94660"/>
  </p:normalViewPr>
  <p:slideViewPr>
    <p:cSldViewPr snapToGrid="0">
      <p:cViewPr varScale="1">
        <p:scale>
          <a:sx n="88" d="100"/>
          <a:sy n="88" d="100"/>
        </p:scale>
        <p:origin x="17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oannis Trikaliaris" userId="556104d1-fd37-4aa9-9a91-ddb7ac6f7383" providerId="ADAL" clId="{85BE3B6F-17DC-4FC5-8038-7E4BA47F4A2F}"/>
    <pc:docChg chg="undo custSel modSld">
      <pc:chgData name="Ioannis Trikaliaris" userId="556104d1-fd37-4aa9-9a91-ddb7ac6f7383" providerId="ADAL" clId="{85BE3B6F-17DC-4FC5-8038-7E4BA47F4A2F}" dt="2024-04-24T08:37:10.574" v="24" actId="20577"/>
      <pc:docMkLst>
        <pc:docMk/>
      </pc:docMkLst>
      <pc:sldChg chg="delSp modSp mod">
        <pc:chgData name="Ioannis Trikaliaris" userId="556104d1-fd37-4aa9-9a91-ddb7ac6f7383" providerId="ADAL" clId="{85BE3B6F-17DC-4FC5-8038-7E4BA47F4A2F}" dt="2024-04-24T08:37:10.574" v="24" actId="20577"/>
        <pc:sldMkLst>
          <pc:docMk/>
          <pc:sldMk cId="3458949294" sldId="256"/>
        </pc:sldMkLst>
        <pc:spChg chg="del">
          <ac:chgData name="Ioannis Trikaliaris" userId="556104d1-fd37-4aa9-9a91-ddb7ac6f7383" providerId="ADAL" clId="{85BE3B6F-17DC-4FC5-8038-7E4BA47F4A2F}" dt="2024-04-24T08:36:19.520" v="0" actId="478"/>
          <ac:spMkLst>
            <pc:docMk/>
            <pc:sldMk cId="3458949294" sldId="256"/>
            <ac:spMk id="11" creationId="{2E3F4CAA-5EEC-4031-9966-69E70D0E91DD}"/>
          </ac:spMkLst>
        </pc:spChg>
        <pc:spChg chg="mod">
          <ac:chgData name="Ioannis Trikaliaris" userId="556104d1-fd37-4aa9-9a91-ddb7ac6f7383" providerId="ADAL" clId="{85BE3B6F-17DC-4FC5-8038-7E4BA47F4A2F}" dt="2024-04-24T08:37:10.574" v="24" actId="20577"/>
          <ac:spMkLst>
            <pc:docMk/>
            <pc:sldMk cId="3458949294" sldId="256"/>
            <ac:spMk id="13" creationId="{37E75AD7-3203-4569-B460-ADC53A457AEF}"/>
          </ac:spMkLst>
        </pc:spChg>
        <pc:cxnChg chg="mod">
          <ac:chgData name="Ioannis Trikaliaris" userId="556104d1-fd37-4aa9-9a91-ddb7ac6f7383" providerId="ADAL" clId="{85BE3B6F-17DC-4FC5-8038-7E4BA47F4A2F}" dt="2024-04-24T08:36:49.585" v="6" actId="1076"/>
          <ac:cxnSpMkLst>
            <pc:docMk/>
            <pc:sldMk cId="3458949294" sldId="256"/>
            <ac:cxnSpMk id="15" creationId="{682B2C32-217C-413E-B111-2A8FDEA5CF40}"/>
          </ac:cxnSpMkLst>
        </pc:cxnChg>
        <pc:cxnChg chg="del mod">
          <ac:chgData name="Ioannis Trikaliaris" userId="556104d1-fd37-4aa9-9a91-ddb7ac6f7383" providerId="ADAL" clId="{85BE3B6F-17DC-4FC5-8038-7E4BA47F4A2F}" dt="2024-04-24T08:36:52.389" v="8" actId="478"/>
          <ac:cxnSpMkLst>
            <pc:docMk/>
            <pc:sldMk cId="3458949294" sldId="256"/>
            <ac:cxnSpMk id="19" creationId="{5B371B7B-7413-4325-B8B6-3ABD893EC6A6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9660E-6D03-428D-AD9E-5D130AC288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8F6647-2BF8-498D-A6D7-F7B2F25EA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89CC9-FC08-4B55-AA8F-08C0C1C69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C7EC-564A-43E4-BCF6-00B4C6C9BA12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1E2B9-E292-4E4E-8FE1-8B86CB260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A6497-E479-4BB3-A6BE-9156723DC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2F27-A7F2-4EB7-9038-3BD6309F1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50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EFE78-D4A2-4A64-8773-161833605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65FCB1-CCCC-43F9-A023-D6B5883A8F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27BC6-3677-418B-8A19-9C3A53B40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C7EC-564A-43E4-BCF6-00B4C6C9BA12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26080-5C52-4D91-98DB-C6F6E451A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250D5-9243-40C9-B0BE-9C01A751A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2F27-A7F2-4EB7-9038-3BD6309F1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103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7F3464-CA6F-4326-A16D-DCD342E218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EF5C8-AC62-4274-8C97-58D0A75A0C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6DE360-9B89-4CD2-836C-B42287D67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C7EC-564A-43E4-BCF6-00B4C6C9BA12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C90B2-C067-4148-B312-A4581D1D2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6A692-C6B2-425C-AD0E-8CF4D03D2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2F27-A7F2-4EB7-9038-3BD6309F1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163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CC3C8-5D52-439C-914D-71324B330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88CEC-5217-452A-852D-022157F58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53CD0-DE0F-4E8A-8682-6B76C397B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C7EC-564A-43E4-BCF6-00B4C6C9BA12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D1EE1-27C2-43D1-ABB5-D1EE4D38D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09FE1-33CD-4C82-81C2-0129AC154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2F27-A7F2-4EB7-9038-3BD6309F1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591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DF975-18CF-4367-A9B3-112DA0B48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495A05-0BE7-41BB-860A-B28AAC7EA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8B05F-0B28-4452-A628-CF6FDDDAC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C7EC-564A-43E4-BCF6-00B4C6C9BA12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E4A39-CB16-4718-85FD-B73C16CFB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9F722D-70C7-4B44-993F-9A3132664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2F27-A7F2-4EB7-9038-3BD6309F1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07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6039B-352C-4798-BD49-474EF5D44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3CCE5-97FD-4B21-BC1C-8F4DF1A7C3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A67959-1822-43FC-8380-FCF13E07EA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ECD7D2-BE40-40ED-B396-35BD52456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C7EC-564A-43E4-BCF6-00B4C6C9BA12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C8DD36-CF8B-4135-8CA4-0B4D79021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83AA96-13C0-443C-9FE1-75A8E98A2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2F27-A7F2-4EB7-9038-3BD6309F1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56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0FB72-0BC3-415E-BEE7-ECD71F626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4CA0DA-7D75-4BA4-8C31-A077036F9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15B1E2-6B00-459D-87A7-3C35A9B3A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38712-1EBF-4ACF-BD3A-7878D2DE35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F0B7C9-55CE-4808-8C09-0D3900B8AE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53DABC-E1BF-4B72-8D7C-B974F5959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C7EC-564A-43E4-BCF6-00B4C6C9BA12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638BF5-57AF-472F-9AAA-74E66914E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6765D8-893D-4AD9-B562-4E401393D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2F27-A7F2-4EB7-9038-3BD6309F1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00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E9C1E-F5CB-4888-B526-10C2DB25F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495D8D-191C-424E-9A32-1BEFEEA2A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C7EC-564A-43E4-BCF6-00B4C6C9BA12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86624D-0012-466A-845B-F31D1043D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8AA254-C57A-4FB8-ACA8-BA4E1D13E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2F27-A7F2-4EB7-9038-3BD6309F1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456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C47209-D59D-4BCB-81F2-599BE8A49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C7EC-564A-43E4-BCF6-00B4C6C9BA12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5E7D3C-B4FD-48C8-922D-15819E90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95E25-581B-444E-854D-32282BE3D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2F27-A7F2-4EB7-9038-3BD6309F1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358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E90F8-7277-4A0B-8E55-4BD88CBDD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9FABF-E9D4-4A19-AC94-D94B366C6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3E291C-7E36-4762-B233-00CF83B912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C1AE3-4FFD-4CBA-A6DA-692987027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C7EC-564A-43E4-BCF6-00B4C6C9BA12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62C94C-B7A9-49AA-8E40-056C07AA6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9CE2E9-1CF5-4AAB-907B-9F3F6F046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2F27-A7F2-4EB7-9038-3BD6309F1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512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2718C-F1F6-4581-A819-5CE8A39FB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5CE3EE-C4B4-4FE3-87A1-D9F9DC723C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3C4552-B0EE-4C8E-8F82-AF91EE3571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8361D6-A9B6-450C-B58C-C3A1EB64C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C7EC-564A-43E4-BCF6-00B4C6C9BA12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748A34-E799-4EB2-990A-6186D7AE4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FED03A-B428-4331-A220-B11192FF3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2F27-A7F2-4EB7-9038-3BD6309F1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565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738888-CB60-4FF9-9D90-8F73D3328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A8C45C-4F18-4ADB-82C3-B87B715A6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34AAAC-8CEB-4DFE-A5BB-0DA57F7754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BC7EC-564A-43E4-BCF6-00B4C6C9BA12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1C003-9E9A-457F-AA4B-90D06D0343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C97C9-DC70-4E49-B458-BD999E766F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02F27-A7F2-4EB7-9038-3BD6309F13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095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8FAA715C-3607-4861-B0E1-32F7F74DD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5982" y="960892"/>
            <a:ext cx="1851025" cy="46513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11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ΔΙΟΙΚΗΤΙΚΟ</a:t>
            </a:r>
            <a:r>
              <a:rPr kumimoji="0" lang="el-GR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l-GR" altLang="en-US" sz="11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ΣΥΜΒΟΥΛΙΟ</a:t>
            </a:r>
            <a:endParaRPr kumimoji="0" lang="el-GR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: Rounded Corners 2">
            <a:extLst>
              <a:ext uri="{FF2B5EF4-FFF2-40B4-BE49-F238E27FC236}">
                <a16:creationId xmlns:a16="http://schemas.microsoft.com/office/drawing/2014/main" id="{C6E85199-3B0B-47EE-A514-A94E7D261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1735" y="973094"/>
            <a:ext cx="1556384" cy="4651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ΝΟΜΙΚΟΣ ΣΥΜΒΟΥΛΟΣ</a:t>
            </a:r>
            <a:endParaRPr kumimoji="0" lang="el-GR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4F1D6CE-3D7C-4785-9D84-8252E5179B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EC8BBE-4E7D-4F0B-82A7-EE94AA349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050088E-55E6-442C-A54F-B89C851118F6}"/>
              </a:ext>
            </a:extLst>
          </p:cNvPr>
          <p:cNvCxnSpPr>
            <a:cxnSpLocks/>
            <a:stCxn id="5" idx="3"/>
            <a:endCxn id="4" idx="1"/>
          </p:cNvCxnSpPr>
          <p:nvPr/>
        </p:nvCxnSpPr>
        <p:spPr>
          <a:xfrm flipV="1">
            <a:off x="4008119" y="1193461"/>
            <a:ext cx="1037863" cy="122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2">
            <a:extLst>
              <a:ext uri="{FF2B5EF4-FFF2-40B4-BE49-F238E27FC236}">
                <a16:creationId xmlns:a16="http://schemas.microsoft.com/office/drawing/2014/main" id="{8A70D9DC-291E-4DC9-976B-6F44D61BB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9294" y="1550172"/>
            <a:ext cx="1556385" cy="4651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altLang="en-US" sz="800" b="1" dirty="0">
                <a:latin typeface="Calibri" panose="020F0502020204030204" pitchFamily="34" charset="0"/>
                <a:cs typeface="Times New Roman" panose="02020603050405020304" pitchFamily="18" charset="0"/>
              </a:rPr>
              <a:t>ΕΠΙΤΡΟΠΗ ΕΛΕΓΧΟΥ</a:t>
            </a:r>
            <a:endParaRPr kumimoji="0" lang="el-GR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: Rounded Corners 2">
            <a:extLst>
              <a:ext uri="{FF2B5EF4-FFF2-40B4-BE49-F238E27FC236}">
                <a16:creationId xmlns:a16="http://schemas.microsoft.com/office/drawing/2014/main" id="{37E75AD7-3203-4569-B460-ADC53A457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9293" y="481920"/>
            <a:ext cx="1556385" cy="4651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ΕΠΙΤΡΟΠΗ ΑΠΟΔΟΧΩΝ</a:t>
            </a:r>
            <a:r>
              <a:rPr kumimoji="0" lang="en-US" altLang="en-US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kumimoji="0" lang="el-GR" altLang="en-US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ΥΠΟΨΗΦΙΟΤΗΤΩΝ</a:t>
            </a:r>
            <a:endParaRPr kumimoji="0" lang="el-GR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682B2C32-217C-413E-B111-2A8FDEA5CF40}"/>
              </a:ext>
            </a:extLst>
          </p:cNvPr>
          <p:cNvCxnSpPr>
            <a:cxnSpLocks/>
            <a:stCxn id="4" idx="3"/>
            <a:endCxn id="13" idx="1"/>
          </p:cNvCxnSpPr>
          <p:nvPr/>
        </p:nvCxnSpPr>
        <p:spPr>
          <a:xfrm flipV="1">
            <a:off x="6897007" y="714489"/>
            <a:ext cx="1432286" cy="47897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CB95319C-B1DF-462F-977D-2FF66BA48F45}"/>
              </a:ext>
            </a:extLst>
          </p:cNvPr>
          <p:cNvCxnSpPr>
            <a:cxnSpLocks/>
            <a:stCxn id="4" idx="3"/>
            <a:endCxn id="12" idx="1"/>
          </p:cNvCxnSpPr>
          <p:nvPr/>
        </p:nvCxnSpPr>
        <p:spPr>
          <a:xfrm>
            <a:off x="6897007" y="1193461"/>
            <a:ext cx="1432287" cy="58928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1">
            <a:extLst>
              <a:ext uri="{FF2B5EF4-FFF2-40B4-BE49-F238E27FC236}">
                <a16:creationId xmlns:a16="http://schemas.microsoft.com/office/drawing/2014/main" id="{E42EE0E5-D984-4492-BF83-D5B09FA5E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5981" y="2327412"/>
            <a:ext cx="1851025" cy="46513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11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ΔΙΕΥΘΥΝΩΝ ΣΥΜΒΟΥΛΟΣ</a:t>
            </a:r>
            <a:endParaRPr kumimoji="0" lang="el-GR" altLang="en-US" sz="18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D5728E7-213B-4995-A46B-76B08D57F1E5}"/>
              </a:ext>
            </a:extLst>
          </p:cNvPr>
          <p:cNvCxnSpPr>
            <a:stCxn id="4" idx="2"/>
            <a:endCxn id="24" idx="0"/>
          </p:cNvCxnSpPr>
          <p:nvPr/>
        </p:nvCxnSpPr>
        <p:spPr>
          <a:xfrm flipH="1">
            <a:off x="5971494" y="1426030"/>
            <a:ext cx="1" cy="9013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: Rounded Corners 2">
            <a:extLst>
              <a:ext uri="{FF2B5EF4-FFF2-40B4-BE49-F238E27FC236}">
                <a16:creationId xmlns:a16="http://schemas.microsoft.com/office/drawing/2014/main" id="{043BEEE5-8EDB-461A-A4E5-B13CA8F46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9293" y="2327073"/>
            <a:ext cx="1556385" cy="4651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altLang="en-US" sz="800" dirty="0">
                <a:latin typeface="Calibri" panose="020F0502020204030204" pitchFamily="34" charset="0"/>
                <a:cs typeface="Times New Roman" panose="02020603050405020304" pitchFamily="18" charset="0"/>
              </a:rPr>
              <a:t>ΜΟΝΑΔΑ ΕΣΩΤΕΡΙΚΟΥ ΕΛΕΓΧΟΥ</a:t>
            </a:r>
            <a:endParaRPr kumimoji="0" lang="el-GR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CF877C9-BE87-42E2-9376-8BE419FE3CBE}"/>
              </a:ext>
            </a:extLst>
          </p:cNvPr>
          <p:cNvCxnSpPr>
            <a:stCxn id="12" idx="2"/>
            <a:endCxn id="27" idx="0"/>
          </p:cNvCxnSpPr>
          <p:nvPr/>
        </p:nvCxnSpPr>
        <p:spPr>
          <a:xfrm flipH="1">
            <a:off x="9107486" y="2015309"/>
            <a:ext cx="1" cy="311764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A84C9AB-469C-4E2D-BCC2-A2D81D76D903}"/>
              </a:ext>
            </a:extLst>
          </p:cNvPr>
          <p:cNvCxnSpPr>
            <a:stCxn id="24" idx="3"/>
            <a:endCxn id="27" idx="1"/>
          </p:cNvCxnSpPr>
          <p:nvPr/>
        </p:nvCxnSpPr>
        <p:spPr>
          <a:xfrm flipV="1">
            <a:off x="6897006" y="2559642"/>
            <a:ext cx="1432287" cy="3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: Rounded Corners 2">
            <a:extLst>
              <a:ext uri="{FF2B5EF4-FFF2-40B4-BE49-F238E27FC236}">
                <a16:creationId xmlns:a16="http://schemas.microsoft.com/office/drawing/2014/main" id="{3698CA95-5809-470C-8FAA-0CFCBF953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596" y="3960801"/>
            <a:ext cx="1556385" cy="4651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altLang="en-US" sz="800" dirty="0">
                <a:latin typeface="Calibri" panose="020F0502020204030204" pitchFamily="34" charset="0"/>
                <a:cs typeface="Times New Roman" panose="02020603050405020304" pitchFamily="18" charset="0"/>
              </a:rPr>
              <a:t>ΜΟΝΑΔΑ ΔΙΟΙΚΗΤΙΚΩΝ ΥΠΗΡΕΣΙΩΝ</a:t>
            </a:r>
            <a:endParaRPr kumimoji="0" lang="el-GR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ectangle: Rounded Corners 2">
            <a:extLst>
              <a:ext uri="{FF2B5EF4-FFF2-40B4-BE49-F238E27FC236}">
                <a16:creationId xmlns:a16="http://schemas.microsoft.com/office/drawing/2014/main" id="{54FFA393-CB75-435C-928C-05D04F17E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595" y="4934129"/>
            <a:ext cx="1556385" cy="4651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altLang="en-US" sz="800" dirty="0">
                <a:latin typeface="Calibri" panose="020F0502020204030204" pitchFamily="34" charset="0"/>
                <a:cs typeface="Times New Roman" panose="02020603050405020304" pitchFamily="18" charset="0"/>
              </a:rPr>
              <a:t>ΜΟΝΑΔΑ ΟΙΚΟΝΟΜΙΚΩΝ ΥΠΗΡΕΣΙΩΝ</a:t>
            </a:r>
            <a:endParaRPr kumimoji="0" lang="el-GR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: Rounded Corners 2">
            <a:extLst>
              <a:ext uri="{FF2B5EF4-FFF2-40B4-BE49-F238E27FC236}">
                <a16:creationId xmlns:a16="http://schemas.microsoft.com/office/drawing/2014/main" id="{5EC66461-0D68-4D38-BA25-1C7DA74E7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007" y="3960801"/>
            <a:ext cx="1556385" cy="4651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altLang="en-US" sz="800" dirty="0">
                <a:latin typeface="Calibri" panose="020F0502020204030204" pitchFamily="34" charset="0"/>
                <a:cs typeface="Times New Roman" panose="02020603050405020304" pitchFamily="18" charset="0"/>
              </a:rPr>
              <a:t>ΜΟΝΑΔΑ ΚΑΝΟΝΙΣΤΙΚΗΣ ΣΥΜΜΟΡΦΩΣΗΣ</a:t>
            </a:r>
            <a:endParaRPr kumimoji="0" lang="el-GR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: Rounded Corners 2">
            <a:extLst>
              <a:ext uri="{FF2B5EF4-FFF2-40B4-BE49-F238E27FC236}">
                <a16:creationId xmlns:a16="http://schemas.microsoft.com/office/drawing/2014/main" id="{3F1D225D-0246-4674-8643-EF39B4DE6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006" y="4931589"/>
            <a:ext cx="1556385" cy="4651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altLang="en-US" sz="800" dirty="0">
                <a:latin typeface="Calibri" panose="020F0502020204030204" pitchFamily="34" charset="0"/>
                <a:cs typeface="Times New Roman" panose="02020603050405020304" pitchFamily="18" charset="0"/>
              </a:rPr>
              <a:t>ΜΟΝΑΔΑ ΔΙΑΧΕΙΡΙΣΗΣ ΚΙΝΔΥΝΩΝ</a:t>
            </a:r>
            <a:endParaRPr kumimoji="0" lang="el-GR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Rectangle: Rounded Corners 2">
            <a:extLst>
              <a:ext uri="{FF2B5EF4-FFF2-40B4-BE49-F238E27FC236}">
                <a16:creationId xmlns:a16="http://schemas.microsoft.com/office/drawing/2014/main" id="{2F34BB95-4E62-4E0A-8239-3700D92D5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1734" y="2327072"/>
            <a:ext cx="1556385" cy="4651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altLang="en-US" sz="800" dirty="0">
                <a:latin typeface="Calibri" panose="020F0502020204030204" pitchFamily="34" charset="0"/>
                <a:cs typeface="Times New Roman" panose="02020603050405020304" pitchFamily="18" charset="0"/>
              </a:rPr>
              <a:t>ΜΟΝΑΔΑ ΕΞΥΠΗΡΕΤΗΣΗΣ ΜΕΤΟΧΩΝ ΚΑΙ ΕΤΑΙΡΙΚΩΝ ΑΝΑΚΟΙΝΩΣΕΩΝ</a:t>
            </a:r>
            <a:endParaRPr kumimoji="0" lang="el-GR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B19967A-B521-4C9C-86D1-9AC7B356CAC5}"/>
              </a:ext>
            </a:extLst>
          </p:cNvPr>
          <p:cNvCxnSpPr>
            <a:stCxn id="36" idx="3"/>
            <a:endCxn id="24" idx="1"/>
          </p:cNvCxnSpPr>
          <p:nvPr/>
        </p:nvCxnSpPr>
        <p:spPr>
          <a:xfrm>
            <a:off x="4008119" y="2559641"/>
            <a:ext cx="1037862" cy="3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728CB54B-2998-4532-A60A-B329E96F2A3D}"/>
              </a:ext>
            </a:extLst>
          </p:cNvPr>
          <p:cNvCxnSpPr>
            <a:cxnSpLocks/>
          </p:cNvCxnSpPr>
          <p:nvPr/>
        </p:nvCxnSpPr>
        <p:spPr>
          <a:xfrm rot="16200000" flipH="1">
            <a:off x="5733841" y="3030204"/>
            <a:ext cx="1400820" cy="92551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or: Elbow 42">
            <a:extLst>
              <a:ext uri="{FF2B5EF4-FFF2-40B4-BE49-F238E27FC236}">
                <a16:creationId xmlns:a16="http://schemas.microsoft.com/office/drawing/2014/main" id="{A450C77C-0505-40B5-90FD-0DA5901B1756}"/>
              </a:ext>
            </a:extLst>
          </p:cNvPr>
          <p:cNvCxnSpPr>
            <a:cxnSpLocks/>
            <a:endCxn id="35" idx="1"/>
          </p:cNvCxnSpPr>
          <p:nvPr/>
        </p:nvCxnSpPr>
        <p:spPr>
          <a:xfrm rot="16200000" flipH="1">
            <a:off x="5244636" y="3511788"/>
            <a:ext cx="2379228" cy="92551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13EE3EA2-369C-4D14-A5C9-055BE54C2119}"/>
              </a:ext>
            </a:extLst>
          </p:cNvPr>
          <p:cNvCxnSpPr>
            <a:cxnSpLocks/>
            <a:endCxn id="33" idx="3"/>
          </p:cNvCxnSpPr>
          <p:nvPr/>
        </p:nvCxnSpPr>
        <p:spPr>
          <a:xfrm rot="5400000">
            <a:off x="4338400" y="3533604"/>
            <a:ext cx="2340674" cy="92551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F9524215-1900-4BB5-AED8-76222DDDD46C}"/>
              </a:ext>
            </a:extLst>
          </p:cNvPr>
          <p:cNvCxnSpPr>
            <a:cxnSpLocks/>
            <a:stCxn id="24" idx="2"/>
            <a:endCxn id="32" idx="3"/>
          </p:cNvCxnSpPr>
          <p:nvPr/>
        </p:nvCxnSpPr>
        <p:spPr>
          <a:xfrm rot="5400000">
            <a:off x="4808328" y="3030204"/>
            <a:ext cx="1400820" cy="92551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3C64D339-BF32-447F-805E-460D16EB4040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6897007" y="1193461"/>
            <a:ext cx="462754" cy="2761677"/>
          </a:xfrm>
          <a:prstGeom prst="bentConnector2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Rectangle: Rounded Corners 1">
            <a:extLst>
              <a:ext uri="{FF2B5EF4-FFF2-40B4-BE49-F238E27FC236}">
                <a16:creationId xmlns:a16="http://schemas.microsoft.com/office/drawing/2014/main" id="{B3A35D8B-AFCF-4FB4-8E5C-D9CF1B4C4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5981" y="1621607"/>
            <a:ext cx="1851025" cy="46513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11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ΠΡΟΕΔΡΟΣ Δ.Σ.</a:t>
            </a:r>
            <a:endParaRPr kumimoji="0" lang="el-GR" altLang="en-US" sz="18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949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38</Words>
  <Application>Microsoft Office PowerPoint</Application>
  <PresentationFormat>Ευρεία οθόνη</PresentationFormat>
  <Paragraphs>12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Anestis Dimopoulos</dc:creator>
  <cp:lastModifiedBy>Ioannis Trikaliaris</cp:lastModifiedBy>
  <cp:revision>6</cp:revision>
  <dcterms:created xsi:type="dcterms:W3CDTF">2021-07-01T07:41:19Z</dcterms:created>
  <dcterms:modified xsi:type="dcterms:W3CDTF">2024-04-24T08:37:16Z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5724ed5-0cfc-4d4c-ac51-e92bca5b81d6_Enabled">
    <vt:lpwstr>true</vt:lpwstr>
  </property>
  <property fmtid="{D5CDD505-2E9C-101B-9397-08002B2CF9AE}" pid="3" name="MSIP_Label_05724ed5-0cfc-4d4c-ac51-e92bca5b81d6_SetDate">
    <vt:lpwstr>2024-04-24T08:36:29Z</vt:lpwstr>
  </property>
  <property fmtid="{D5CDD505-2E9C-101B-9397-08002B2CF9AE}" pid="4" name="MSIP_Label_05724ed5-0cfc-4d4c-ac51-e92bca5b81d6_Method">
    <vt:lpwstr>Standard</vt:lpwstr>
  </property>
  <property fmtid="{D5CDD505-2E9C-101B-9397-08002B2CF9AE}" pid="5" name="MSIP_Label_05724ed5-0cfc-4d4c-ac51-e92bca5b81d6_Name">
    <vt:lpwstr>defa4170-0d19-0005-0004-bc88714345d2</vt:lpwstr>
  </property>
  <property fmtid="{D5CDD505-2E9C-101B-9397-08002B2CF9AE}" pid="6" name="MSIP_Label_05724ed5-0cfc-4d4c-ac51-e92bca5b81d6_SiteId">
    <vt:lpwstr>04431d29-4523-4837-9461-aba5f0619b10</vt:lpwstr>
  </property>
  <property fmtid="{D5CDD505-2E9C-101B-9397-08002B2CF9AE}" pid="7" name="MSIP_Label_05724ed5-0cfc-4d4c-ac51-e92bca5b81d6_ActionId">
    <vt:lpwstr>d74f3fbd-fc4d-40a2-978f-4d3df55fcdd6</vt:lpwstr>
  </property>
  <property fmtid="{D5CDD505-2E9C-101B-9397-08002B2CF9AE}" pid="8" name="MSIP_Label_05724ed5-0cfc-4d4c-ac51-e92bca5b81d6_ContentBits">
    <vt:lpwstr>0</vt:lpwstr>
  </property>
</Properties>
</file>